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7" r:id="rId11"/>
    <p:sldId id="268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Мультимедийные технологии в работе с родителями в ДОУ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3886200"/>
            <a:ext cx="5715040" cy="2757510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Подготовили: Рак Е.С.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                      Хохлявина М.Е.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«Консультации специалистов»</a:t>
            </a:r>
            <a:endParaRPr lang="ru-RU" dirty="0"/>
          </a:p>
        </p:txBody>
      </p:sp>
      <p:pic>
        <p:nvPicPr>
          <p:cNvPr id="3074" name="Picture 2" descr="C:\Users\MSI\Downloads\63b4d4af25d66e363f469c6541af506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11" y="1600200"/>
            <a:ext cx="325617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SI\Downloads\929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426" y="1600200"/>
            <a:ext cx="320214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056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«Наши именинники»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MSI\Downloads\d181ba43ccd932601b0ee6a0ef3d11a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60486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245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670906">
            <a:off x="457200" y="274638"/>
            <a:ext cx="8229600" cy="5583254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На сегодня взаимодействие ДОУ с родителями является важной составной частью в работе по преодолению трудностей в развитии и воспитании дошкольников. Только в тесном сотрудничестве, на взаимопонимании педагогов и родителей можно добиться высоких результатов.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Проблема.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Ограниченное количество времени родителей</a:t>
            </a:r>
          </a:p>
          <a:p>
            <a:r>
              <a:rPr lang="ru-RU" dirty="0" smtClean="0"/>
              <a:t>Эпидемиологическая ситуация в стране (</a:t>
            </a:r>
            <a:r>
              <a:rPr lang="en-US" dirty="0" smtClean="0"/>
              <a:t>COVID</a:t>
            </a:r>
            <a:r>
              <a:rPr lang="ru-RU" dirty="0" smtClean="0"/>
              <a:t>19 2019-2020год)</a:t>
            </a:r>
          </a:p>
          <a:p>
            <a:r>
              <a:rPr lang="ru-RU" dirty="0" smtClean="0"/>
              <a:t>Загруженность сайта ДОУ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Цель разработки: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Обобщение и систематизация материала о жизни детей в детском саду, консультации и рекомендации  для родителей.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Установить партнерские отношения с семьей каждого воспитанника.</a:t>
            </a:r>
          </a:p>
          <a:p>
            <a:pPr lvl="0"/>
            <a:r>
              <a:rPr lang="ru-RU" dirty="0" smtClean="0"/>
              <a:t>Объединить усилия ДОУ и родителей для развития и воспитания детей.</a:t>
            </a:r>
          </a:p>
          <a:p>
            <a:pPr lvl="0"/>
            <a:r>
              <a:rPr lang="ru-RU" dirty="0" smtClean="0"/>
              <a:t>Эффективно использовать различные формы взаимодействия с семьей.</a:t>
            </a:r>
          </a:p>
          <a:p>
            <a:pPr lvl="0"/>
            <a:r>
              <a:rPr lang="ru-RU" dirty="0" smtClean="0"/>
              <a:t>Повысить родительскую компетентность в вопросах воспитания, образования и развития детей.</a:t>
            </a:r>
          </a:p>
          <a:p>
            <a:pPr lvl="0"/>
            <a:r>
              <a:rPr lang="ru-RU" dirty="0" smtClean="0"/>
              <a:t> возможность воспитателя продемонстрировать любые документы, фотоматериалы;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«Наши праздники и будни»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Читаем книги</a:t>
            </a:r>
            <a:endParaRPr lang="ru-RU" dirty="0"/>
          </a:p>
        </p:txBody>
      </p:sp>
      <p:pic>
        <p:nvPicPr>
          <p:cNvPr id="7" name="Содержимое 6" descr="bd2317d3db206bc5e531e1c0f396d76a-800x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8741" y="2285992"/>
            <a:ext cx="4506129" cy="337959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Экспериментируем</a:t>
            </a:r>
            <a:endParaRPr lang="ru-RU" dirty="0"/>
          </a:p>
        </p:txBody>
      </p:sp>
      <p:pic>
        <p:nvPicPr>
          <p:cNvPr id="8" name="Содержимое 7" descr="detsad-267139-150873799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464541" y="2500306"/>
            <a:ext cx="4222259" cy="316513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Новый год</a:t>
            </a:r>
            <a:endParaRPr lang="ru-RU" dirty="0"/>
          </a:p>
        </p:txBody>
      </p:sp>
      <p:pic>
        <p:nvPicPr>
          <p:cNvPr id="5" name="Содержимое 4" descr="1648067392_62-kartinkin-net-p-kartinki-novogodnii-utrennik-6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21243123">
            <a:off x="142844" y="1357298"/>
            <a:ext cx="4038600" cy="2271713"/>
          </a:xfrm>
        </p:spPr>
      </p:pic>
      <p:pic>
        <p:nvPicPr>
          <p:cNvPr id="6" name="Содержимое 5" descr="detsad-392262-148558642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335556">
            <a:off x="2928926" y="3695646"/>
            <a:ext cx="4027993" cy="3019502"/>
          </a:xfrm>
        </p:spPr>
      </p:pic>
      <p:pic>
        <p:nvPicPr>
          <p:cNvPr id="1026" name="Picture 2" descr="C:\Users\1\Desktop\мультимедиа\5db228209918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76678">
            <a:off x="4857752" y="1142984"/>
            <a:ext cx="3762368" cy="21955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982043">
            <a:off x="-48813" y="638271"/>
            <a:ext cx="5239442" cy="1143000"/>
          </a:xfrm>
        </p:spPr>
        <p:txBody>
          <a:bodyPr/>
          <a:lstStyle/>
          <a:p>
            <a:r>
              <a:rPr lang="ru-RU" dirty="0" smtClean="0"/>
              <a:t>«Учим вместе»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07707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MSI\Downloads\w_95ae3a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1600200"/>
            <a:ext cx="3456384" cy="49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«Мастерим вместе»</a:t>
            </a:r>
            <a:endParaRPr lang="ru-RU" dirty="0"/>
          </a:p>
        </p:txBody>
      </p:sp>
      <p:pic>
        <p:nvPicPr>
          <p:cNvPr id="2050" name="Picture 2" descr="C:\Users\MSI\Downloads\5aa19d6a3834b5d8b185940b5330cbd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0808"/>
            <a:ext cx="403860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17646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7065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141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Мультимедийные технологии в работе с родителями в ДОУ</vt:lpstr>
      <vt:lpstr>Актуальность</vt:lpstr>
      <vt:lpstr>Проблема. </vt:lpstr>
      <vt:lpstr>Цель разработки: </vt:lpstr>
      <vt:lpstr>Задачи: </vt:lpstr>
      <vt:lpstr>«Наши праздники и будни»</vt:lpstr>
      <vt:lpstr>Новый год</vt:lpstr>
      <vt:lpstr>«Учим вместе»</vt:lpstr>
      <vt:lpstr>«Мастерим вместе»</vt:lpstr>
      <vt:lpstr>«Консультации специалистов»</vt:lpstr>
      <vt:lpstr>«Наши именинники»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MSI</cp:lastModifiedBy>
  <cp:revision>11</cp:revision>
  <dcterms:created xsi:type="dcterms:W3CDTF">2023-02-15T06:02:07Z</dcterms:created>
  <dcterms:modified xsi:type="dcterms:W3CDTF">2023-02-17T03:22:44Z</dcterms:modified>
</cp:coreProperties>
</file>